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6" autoAdjust="0"/>
    <p:restoredTop sz="94660"/>
  </p:normalViewPr>
  <p:slideViewPr>
    <p:cSldViewPr snapToGrid="0">
      <p:cViewPr varScale="1">
        <p:scale>
          <a:sx n="71" d="100"/>
          <a:sy n="71" d="100"/>
        </p:scale>
        <p:origin x="4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6DF5C-0065-44D2-8AD9-16E64E5A5B9F}" type="datetimeFigureOut">
              <a:rPr lang="es-ES" smtClean="0"/>
              <a:t>17/02/2018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BD1E-1AE4-46A9-BE28-4AB50F5F28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7753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6DF5C-0065-44D2-8AD9-16E64E5A5B9F}" type="datetimeFigureOut">
              <a:rPr lang="es-ES" smtClean="0"/>
              <a:t>17/02/2018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BD1E-1AE4-46A9-BE28-4AB50F5F28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306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6DF5C-0065-44D2-8AD9-16E64E5A5B9F}" type="datetimeFigureOut">
              <a:rPr lang="es-ES" smtClean="0"/>
              <a:t>17/02/2018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BD1E-1AE4-46A9-BE28-4AB50F5F28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4362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6DF5C-0065-44D2-8AD9-16E64E5A5B9F}" type="datetimeFigureOut">
              <a:rPr lang="es-ES" smtClean="0"/>
              <a:t>17/02/2018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BD1E-1AE4-46A9-BE28-4AB50F5F28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9747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6DF5C-0065-44D2-8AD9-16E64E5A5B9F}" type="datetimeFigureOut">
              <a:rPr lang="es-ES" smtClean="0"/>
              <a:t>17/02/2018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BD1E-1AE4-46A9-BE28-4AB50F5F28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196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6DF5C-0065-44D2-8AD9-16E64E5A5B9F}" type="datetimeFigureOut">
              <a:rPr lang="es-ES" smtClean="0"/>
              <a:t>17/02/2018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BD1E-1AE4-46A9-BE28-4AB50F5F28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4958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6DF5C-0065-44D2-8AD9-16E64E5A5B9F}" type="datetimeFigureOut">
              <a:rPr lang="es-ES" smtClean="0"/>
              <a:t>17/02/2018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BD1E-1AE4-46A9-BE28-4AB50F5F28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0012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6DF5C-0065-44D2-8AD9-16E64E5A5B9F}" type="datetimeFigureOut">
              <a:rPr lang="es-ES" smtClean="0"/>
              <a:t>17/02/2018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BD1E-1AE4-46A9-BE28-4AB50F5F28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3557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6DF5C-0065-44D2-8AD9-16E64E5A5B9F}" type="datetimeFigureOut">
              <a:rPr lang="es-ES" smtClean="0"/>
              <a:t>17/02/2018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BD1E-1AE4-46A9-BE28-4AB50F5F28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0038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6DF5C-0065-44D2-8AD9-16E64E5A5B9F}" type="datetimeFigureOut">
              <a:rPr lang="es-ES" smtClean="0"/>
              <a:t>17/02/2018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BD1E-1AE4-46A9-BE28-4AB50F5F28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2726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6DF5C-0065-44D2-8AD9-16E64E5A5B9F}" type="datetimeFigureOut">
              <a:rPr lang="es-ES" smtClean="0"/>
              <a:t>17/02/2018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BD1E-1AE4-46A9-BE28-4AB50F5F28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803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6DF5C-0065-44D2-8AD9-16E64E5A5B9F}" type="datetimeFigureOut">
              <a:rPr lang="es-ES" smtClean="0"/>
              <a:t>17/02/2018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5BD1E-1AE4-46A9-BE28-4AB50F5F28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4907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85491" y="4223412"/>
            <a:ext cx="8651631" cy="2127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38"/>
              </a:spcAft>
            </a:pPr>
            <a:r>
              <a:rPr lang="es-ES" sz="1477" dirty="0">
                <a:latin typeface="BrowalliaUPC" panose="020B0604020202020204" pitchFamily="34" charset="-34"/>
                <a:ea typeface="Calibri" panose="020F0502020204030204" pitchFamily="34" charset="0"/>
                <a:cs typeface="BrowalliaUPC" panose="020B0604020202020204" pitchFamily="34" charset="-34"/>
              </a:rPr>
              <a:t>Todo el que ha trabajado con la imagen sabe la diferencia que pueden marcar  las dimensiones o la ubicación de una Línea, </a:t>
            </a:r>
            <a:r>
              <a:rPr lang="es-ES" sz="1477" dirty="0">
                <a:latin typeface="BrowalliaUPC" panose="020B0604020202020204" pitchFamily="34" charset="-34"/>
                <a:ea typeface="Calibri" panose="020F0502020204030204" pitchFamily="34" charset="0"/>
                <a:cs typeface="BrowalliaUPC" panose="020B0604020202020204" pitchFamily="34" charset="-34"/>
              </a:rPr>
              <a:t>P</a:t>
            </a:r>
            <a:r>
              <a:rPr lang="es-ES" sz="1477" dirty="0">
                <a:latin typeface="BrowalliaUPC" panose="020B0604020202020204" pitchFamily="34" charset="-34"/>
                <a:ea typeface="Calibri" panose="020F0502020204030204" pitchFamily="34" charset="0"/>
                <a:cs typeface="BrowalliaUPC" panose="020B0604020202020204" pitchFamily="34" charset="-34"/>
              </a:rPr>
              <a:t>unto o Mancha aunque sea de milímetros. A esto se le denomina Composición. En las presentaciones en PDF de este archivo, enfoco como enseñar Composición sin necesidad de dedicar media vida, en pocas horas y pudiéndolo llevar al dibujo, caligrafía, diseño de moda, publicidad… En cada tema enfoco un matiz compositivo diferente (Por medio de ejercicios ópticos muy sencillos).</a:t>
            </a:r>
          </a:p>
          <a:p>
            <a:pPr>
              <a:lnSpc>
                <a:spcPct val="107000"/>
              </a:lnSpc>
              <a:spcAft>
                <a:spcPts val="738"/>
              </a:spcAft>
            </a:pPr>
            <a:r>
              <a:rPr lang="es-ES" sz="1477" dirty="0">
                <a:latin typeface="BrowalliaUPC" panose="020B0604020202020204" pitchFamily="34" charset="-34"/>
                <a:ea typeface="Calibri" panose="020F0502020204030204" pitchFamily="34" charset="0"/>
                <a:cs typeface="BrowalliaUPC" panose="020B0604020202020204" pitchFamily="34" charset="-34"/>
              </a:rPr>
              <a:t>El curso que presento por medio de este escueto proyecto, tiene una duración entre 4 y 8 horas. En este espacio de tiempo perfecciono o se puede perfeccionar al participante del curso mejorando su forma de expresarse por medio de la imagen. Potenciando las 3 Dimensiones, aprendiendo a crear e incrementar los Canales de Transmisión de Información o Atmósferas Ópticas, utilizando Patrones de Feminidad o Masculinidad, Peso Visual Óptimo…. </a:t>
            </a:r>
            <a:endParaRPr lang="es-ES" sz="1477" dirty="0">
              <a:latin typeface="BrowalliaUPC" panose="020B0604020202020204" pitchFamily="34" charset="-34"/>
              <a:ea typeface="Calibri" panose="020F0502020204030204" pitchFamily="34" charset="0"/>
              <a:cs typeface="BrowalliaUPC" panose="020B0604020202020204" pitchFamily="34" charset="-34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75" r="-2"/>
          <a:stretch/>
        </p:blipFill>
        <p:spPr>
          <a:xfrm>
            <a:off x="3810690" y="567677"/>
            <a:ext cx="4867915" cy="348861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Elipse 5"/>
          <p:cNvSpPr/>
          <p:nvPr/>
        </p:nvSpPr>
        <p:spPr>
          <a:xfrm>
            <a:off x="719934" y="1318846"/>
            <a:ext cx="2172218" cy="189913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62"/>
          </a:p>
        </p:txBody>
      </p:sp>
    </p:spTree>
    <p:extLst>
      <p:ext uri="{BB962C8B-B14F-4D97-AF65-F5344CB8AC3E}">
        <p14:creationId xmlns:p14="http://schemas.microsoft.com/office/powerpoint/2010/main" val="232817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</TotalTime>
  <Words>168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BrowalliaUPC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</dc:creator>
  <cp:lastModifiedBy>Fernando</cp:lastModifiedBy>
  <cp:revision>1</cp:revision>
  <dcterms:created xsi:type="dcterms:W3CDTF">2018-02-17T17:58:21Z</dcterms:created>
  <dcterms:modified xsi:type="dcterms:W3CDTF">2018-02-17T19:08:53Z</dcterms:modified>
</cp:coreProperties>
</file>